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6" r:id="rId4"/>
    <p:sldId id="277" r:id="rId5"/>
    <p:sldId id="279" r:id="rId6"/>
    <p:sldId id="259" r:id="rId7"/>
    <p:sldId id="281" r:id="rId8"/>
    <p:sldId id="294" r:id="rId9"/>
    <p:sldId id="260" r:id="rId10"/>
    <p:sldId id="261" r:id="rId11"/>
    <p:sldId id="262" r:id="rId12"/>
    <p:sldId id="285" r:id="rId13"/>
    <p:sldId id="296" r:id="rId14"/>
    <p:sldId id="295" r:id="rId15"/>
    <p:sldId id="284" r:id="rId16"/>
    <p:sldId id="286" r:id="rId17"/>
    <p:sldId id="287" r:id="rId18"/>
    <p:sldId id="288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58"/>
            <p14:sldId id="276"/>
            <p14:sldId id="277"/>
            <p14:sldId id="279"/>
            <p14:sldId id="259"/>
            <p14:sldId id="281"/>
            <p14:sldId id="294"/>
            <p14:sldId id="260"/>
            <p14:sldId id="261"/>
            <p14:sldId id="262"/>
            <p14:sldId id="285"/>
            <p14:sldId id="296"/>
            <p14:sldId id="295"/>
            <p14:sldId id="284"/>
            <p14:sldId id="286"/>
            <p14:sldId id="287"/>
            <p14:sldId id="288"/>
            <p14:sldId id="289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29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run_locally</a:t>
            </a:r>
            <a:endParaRPr lang="en-US" sz="3600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/>
              <a:t>Code on (signal) dev → dev cluster</a:t>
            </a:r>
          </a:p>
          <a:p>
            <a:pPr marL="742950" indent="-742950">
              <a:buAutoNum type="arabicPeriod"/>
            </a:pPr>
            <a:r>
              <a:rPr lang="en-US" sz="3600" dirty="0"/>
              <a:t>Code on master → dev cluster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dev staging</a:t>
            </a:r>
          </a:p>
          <a:p>
            <a:pPr marL="0" indent="0">
              <a:buNone/>
            </a:pPr>
            <a:r>
              <a:rPr lang="en-US" sz="3600" dirty="0"/>
              <a:t>4. PR accepted →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400" dirty="0"/>
              <a:t>Teach the team Kubernetes definitions.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AutoNum type="arabicPeriod" startAt="3"/>
            </a:pPr>
            <a:r>
              <a:rPr lang="en-US" sz="2400" dirty="0"/>
              <a:t>Keep K8S files easy to read</a:t>
            </a:r>
          </a:p>
          <a:p>
            <a:pPr marL="457200" indent="-457200">
              <a:buAutoNum type="arabicPeriod" startAt="3"/>
            </a:pPr>
            <a:endParaRPr lang="en-US" sz="2400" dirty="0"/>
          </a:p>
          <a:p>
            <a:pPr marL="457200" indent="-457200">
              <a:buAutoNum type="arabicPeriod" startAt="3"/>
            </a:pPr>
            <a:r>
              <a:rPr lang="en-US" sz="2400" dirty="0"/>
              <a:t>Do not terrorize with amazingly-easy-CD-with-Kubernetes :D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Copy&amp;paste</a:t>
            </a:r>
            <a:r>
              <a:rPr lang="en-US" sz="3600" dirty="0"/>
              <a:t>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/>
              <a:t>No encrypted secrets in repo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(12factorapps, migrations,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factor apps</a:t>
            </a:r>
          </a:p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conventions for repos</a:t>
            </a:r>
          </a:p>
          <a:p>
            <a:r>
              <a:rPr lang="en-US" dirty="0"/>
              <a:t>Not a single deploying tool</a:t>
            </a:r>
          </a:p>
          <a:p>
            <a:endParaRPr lang="en-US" dirty="0"/>
          </a:p>
          <a:p>
            <a:r>
              <a:rPr lang="en-US" dirty="0"/>
              <a:t>Only when you are really really ready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Start with small iterations</a:t>
            </a:r>
          </a:p>
          <a:p>
            <a:r>
              <a:rPr lang="en-US" sz="2400" dirty="0"/>
              <a:t>Learn-as-you-go</a:t>
            </a:r>
          </a:p>
          <a:p>
            <a:r>
              <a:rPr lang="en-US" sz="2400" dirty="0"/>
              <a:t>Simplicity</a:t>
            </a:r>
          </a:p>
          <a:p>
            <a:r>
              <a:rPr lang="en-US" sz="2400" dirty="0"/>
              <a:t>Keep your K8S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296</Words>
  <Application>Microsoft Macintosh PowerPoint</Application>
  <PresentationFormat>Widescreen</PresentationFormat>
  <Paragraphs>79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Learn-as-you-go</vt:lpstr>
      <vt:lpstr>Learn-as-you-go</vt:lpstr>
      <vt:lpstr>PowerPoint Presentation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Application must be smarter (12factorapps, migrations, …)</vt:lpstr>
      <vt:lpstr>Long story…</vt:lpstr>
      <vt:lpstr>Conventions over tools</vt:lpstr>
      <vt:lpstr>??</vt:lpstr>
      <vt:lpstr>Effective Kubernetes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3</cp:revision>
  <dcterms:created xsi:type="dcterms:W3CDTF">2018-11-19T05:37:29Z</dcterms:created>
  <dcterms:modified xsi:type="dcterms:W3CDTF">2018-11-19T05:40:48Z</dcterms:modified>
</cp:coreProperties>
</file>